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lundi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23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février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29" y="131811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2517" y="2625308"/>
            <a:ext cx="8647269" cy="1077218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   1. understand the concept of adjective agreement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1215" y="4233824"/>
            <a:ext cx="8995228" cy="104644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100" dirty="0" smtClean="0">
                <a:latin typeface="Toonish" pitchFamily="2" charset="0"/>
                <a:ea typeface="Toonish" pitchFamily="2" charset="0"/>
              </a:rPr>
              <a:t>   2. choose the correct form of an adjective when describing someone </a:t>
            </a:r>
            <a:r>
              <a:rPr lang="en-US" sz="3100" smtClean="0">
                <a:latin typeface="Toonish" pitchFamily="2" charset="0"/>
                <a:ea typeface="Toonish" pitchFamily="2" charset="0"/>
              </a:rPr>
              <a:t>or something</a:t>
            </a:r>
            <a:endParaRPr lang="en-US" sz="31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1215" y="5638800"/>
            <a:ext cx="8995228" cy="56938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100" dirty="0" smtClean="0">
                <a:latin typeface="Toonish" pitchFamily="2" charset="0"/>
                <a:ea typeface="Toonish" pitchFamily="2" charset="0"/>
              </a:rPr>
              <a:t>   </a:t>
            </a:r>
            <a:r>
              <a:rPr lang="en-US" sz="3100" dirty="0" smtClean="0">
                <a:latin typeface="Toonish" pitchFamily="2" charset="0"/>
                <a:ea typeface="Toonish" pitchFamily="2" charset="0"/>
              </a:rPr>
              <a:t>3.  Know where to place the adjective</a:t>
            </a:r>
            <a:endParaRPr lang="en-US" sz="31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8990</TotalTime>
  <Words>47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144</cp:revision>
  <dcterms:created xsi:type="dcterms:W3CDTF">2011-09-14T23:22:57Z</dcterms:created>
  <dcterms:modified xsi:type="dcterms:W3CDTF">2015-02-25T12:26:19Z</dcterms:modified>
</cp:coreProperties>
</file>